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8" r:id="rId9"/>
    <p:sldId id="269" r:id="rId10"/>
    <p:sldId id="279" r:id="rId11"/>
    <p:sldId id="271" r:id="rId12"/>
    <p:sldId id="280" r:id="rId13"/>
    <p:sldId id="282" r:id="rId14"/>
    <p:sldId id="278" r:id="rId15"/>
  </p:sldIdLst>
  <p:sldSz cx="12192000" cy="6858000"/>
  <p:notesSz cx="6858000" cy="9144000"/>
  <p:defaultTextStyle>
    <a:defPPr>
      <a:defRPr lang="es-EC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B9B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43" autoAdjust="0"/>
    <p:restoredTop sz="94660"/>
  </p:normalViewPr>
  <p:slideViewPr>
    <p:cSldViewPr snapToGrid="0">
      <p:cViewPr>
        <p:scale>
          <a:sx n="50" d="100"/>
          <a:sy n="50" d="100"/>
        </p:scale>
        <p:origin x="1939" y="8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EC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editar el estilo de subtítulo del patrón</a:t>
            </a:r>
            <a:endParaRPr lang="es-EC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6C308-0037-4A68-8B22-C7CA06732C15}" type="datetimeFigureOut">
              <a:rPr lang="es-EC" smtClean="0"/>
              <a:t>8/6/2018</a:t>
            </a:fld>
            <a:endParaRPr lang="es-EC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276C4D-14FF-4332-89C5-C036A25F1B23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31971349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C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C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6C308-0037-4A68-8B22-C7CA06732C15}" type="datetimeFigureOut">
              <a:rPr lang="es-EC" smtClean="0"/>
              <a:t>8/6/2018</a:t>
            </a:fld>
            <a:endParaRPr lang="es-EC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276C4D-14FF-4332-89C5-C036A25F1B23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26929757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EC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C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6C308-0037-4A68-8B22-C7CA06732C15}" type="datetimeFigureOut">
              <a:rPr lang="es-EC" smtClean="0"/>
              <a:t>8/6/2018</a:t>
            </a:fld>
            <a:endParaRPr lang="es-EC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276C4D-14FF-4332-89C5-C036A25F1B23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13575339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C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C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6C308-0037-4A68-8B22-C7CA06732C15}" type="datetimeFigureOut">
              <a:rPr lang="es-EC" smtClean="0"/>
              <a:t>8/6/2018</a:t>
            </a:fld>
            <a:endParaRPr lang="es-EC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276C4D-14FF-4332-89C5-C036A25F1B23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12636874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EC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6C308-0037-4A68-8B22-C7CA06732C15}" type="datetimeFigureOut">
              <a:rPr lang="es-EC" smtClean="0"/>
              <a:t>8/6/2018</a:t>
            </a:fld>
            <a:endParaRPr lang="es-EC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276C4D-14FF-4332-89C5-C036A25F1B23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20014236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C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C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C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6C308-0037-4A68-8B22-C7CA06732C15}" type="datetimeFigureOut">
              <a:rPr lang="es-EC" smtClean="0"/>
              <a:t>8/6/2018</a:t>
            </a:fld>
            <a:endParaRPr lang="es-EC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276C4D-14FF-4332-89C5-C036A25F1B23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37448919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C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C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C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6C308-0037-4A68-8B22-C7CA06732C15}" type="datetimeFigureOut">
              <a:rPr lang="es-EC" smtClean="0"/>
              <a:t>8/6/2018</a:t>
            </a:fld>
            <a:endParaRPr lang="es-EC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276C4D-14FF-4332-89C5-C036A25F1B23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11895023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C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6C308-0037-4A68-8B22-C7CA06732C15}" type="datetimeFigureOut">
              <a:rPr lang="es-EC" smtClean="0"/>
              <a:t>8/6/2018</a:t>
            </a:fld>
            <a:endParaRPr lang="es-EC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276C4D-14FF-4332-89C5-C036A25F1B23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6161512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6C308-0037-4A68-8B22-C7CA06732C15}" type="datetimeFigureOut">
              <a:rPr lang="es-EC" smtClean="0"/>
              <a:t>8/6/2018</a:t>
            </a:fld>
            <a:endParaRPr lang="es-EC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276C4D-14FF-4332-89C5-C036A25F1B23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12942565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EC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C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6C308-0037-4A68-8B22-C7CA06732C15}" type="datetimeFigureOut">
              <a:rPr lang="es-EC" smtClean="0"/>
              <a:t>8/6/2018</a:t>
            </a:fld>
            <a:endParaRPr lang="es-EC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276C4D-14FF-4332-89C5-C036A25F1B23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40871338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EC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C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6C308-0037-4A68-8B22-C7CA06732C15}" type="datetimeFigureOut">
              <a:rPr lang="es-EC" smtClean="0"/>
              <a:t>8/6/2018</a:t>
            </a:fld>
            <a:endParaRPr lang="es-EC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276C4D-14FF-4332-89C5-C036A25F1B23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15199830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EC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C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C6C308-0037-4A68-8B22-C7CA06732C15}" type="datetimeFigureOut">
              <a:rPr lang="es-EC" smtClean="0"/>
              <a:t>8/6/2018</a:t>
            </a:fld>
            <a:endParaRPr lang="es-EC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C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276C4D-14FF-4332-89C5-C036A25F1B23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19632623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C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/>
        </p:nvSpPr>
        <p:spPr>
          <a:xfrm>
            <a:off x="2824480" y="4805680"/>
            <a:ext cx="8676640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2303" y="3436620"/>
            <a:ext cx="3538817" cy="1270130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>
            <a:off x="8310623" y="4851399"/>
            <a:ext cx="3190497" cy="380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C" b="1" dirty="0" smtClean="0"/>
              <a:t>LSYSTEMS TAXI EC</a:t>
            </a:r>
            <a:endParaRPr lang="es-EC" b="1" dirty="0"/>
          </a:p>
        </p:txBody>
      </p:sp>
      <p:sp>
        <p:nvSpPr>
          <p:cNvPr id="11" name="CuadroTexto 10"/>
          <p:cNvSpPr txBox="1"/>
          <p:nvPr/>
        </p:nvSpPr>
        <p:spPr>
          <a:xfrm>
            <a:off x="0" y="223745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C" sz="3200" b="1" dirty="0" smtClean="0"/>
              <a:t>EXPERIENCIA DE USUARIO</a:t>
            </a:r>
            <a:endParaRPr lang="es-EC" sz="3200" b="1" dirty="0"/>
          </a:p>
        </p:txBody>
      </p:sp>
    </p:spTree>
    <p:extLst>
      <p:ext uri="{BB962C8B-B14F-4D97-AF65-F5344CB8AC3E}">
        <p14:creationId xmlns:p14="http://schemas.microsoft.com/office/powerpoint/2010/main" val="2413328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5205" y="5491626"/>
            <a:ext cx="1621812" cy="1193654"/>
          </a:xfrm>
          <a:prstGeom prst="rect">
            <a:avLst/>
          </a:prstGeom>
        </p:spPr>
      </p:pic>
      <p:sp>
        <p:nvSpPr>
          <p:cNvPr id="2" name="CuadroTexto 1"/>
          <p:cNvSpPr txBox="1"/>
          <p:nvPr/>
        </p:nvSpPr>
        <p:spPr>
          <a:xfrm>
            <a:off x="6817489" y="660400"/>
            <a:ext cx="51795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C" sz="3200" b="1" dirty="0" smtClean="0"/>
              <a:t>SOLICITANDO SERVICIO</a:t>
            </a:r>
            <a:endParaRPr lang="es-EC" sz="3200" b="1" dirty="0"/>
          </a:p>
        </p:txBody>
      </p:sp>
      <p:sp>
        <p:nvSpPr>
          <p:cNvPr id="3" name="CuadroTexto 2"/>
          <p:cNvSpPr txBox="1"/>
          <p:nvPr/>
        </p:nvSpPr>
        <p:spPr>
          <a:xfrm>
            <a:off x="3759199" y="1747520"/>
            <a:ext cx="823781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C" sz="2400" dirty="0" smtClean="0"/>
              <a:t>En las opciones de viaje, selecciona la opción de solicitud de servicio.</a:t>
            </a:r>
          </a:p>
          <a:p>
            <a:pPr algn="just"/>
            <a:endParaRPr lang="es-EC" sz="2400" dirty="0"/>
          </a:p>
          <a:p>
            <a:pPr algn="just"/>
            <a:r>
              <a:rPr lang="es-EC" sz="2400" dirty="0" smtClean="0"/>
              <a:t>En breves instantes te informaremos los datos del conductor y la unidad que acudirá a tu posición y atenderá tu requerimiento.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/>
          <a:srcRect l="48755" t="16441" r="27384" b="8734"/>
          <a:stretch/>
        </p:blipFill>
        <p:spPr>
          <a:xfrm>
            <a:off x="634002" y="658438"/>
            <a:ext cx="2938651" cy="5183562"/>
          </a:xfrm>
          <a:prstGeom prst="rect">
            <a:avLst/>
          </a:prstGeom>
        </p:spPr>
      </p:pic>
      <p:sp>
        <p:nvSpPr>
          <p:cNvPr id="8" name="Elipse 7"/>
          <p:cNvSpPr/>
          <p:nvPr/>
        </p:nvSpPr>
        <p:spPr>
          <a:xfrm>
            <a:off x="1857237" y="922696"/>
            <a:ext cx="538480" cy="568960"/>
          </a:xfrm>
          <a:prstGeom prst="ellipse">
            <a:avLst/>
          </a:prstGeom>
          <a:solidFill>
            <a:srgbClr val="5B9BD5">
              <a:alpha val="1490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sp>
        <p:nvSpPr>
          <p:cNvPr id="15" name="Rectángulo 14"/>
          <p:cNvSpPr/>
          <p:nvPr/>
        </p:nvSpPr>
        <p:spPr>
          <a:xfrm>
            <a:off x="3759199" y="1148080"/>
            <a:ext cx="8237817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1522517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48818" t="16554" r="27384" b="8735"/>
          <a:stretch/>
        </p:blipFill>
        <p:spPr>
          <a:xfrm>
            <a:off x="634002" y="658439"/>
            <a:ext cx="2935270" cy="5183562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5205" y="5491626"/>
            <a:ext cx="1621812" cy="1193654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3759199" y="1747520"/>
            <a:ext cx="82378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C" sz="2400" dirty="0" smtClean="0"/>
              <a:t>Se mostrará la ruta más eficiente hacia tu destino, y la ubicación a tiempo real de la unidad que va en camino a tu encuentro.</a:t>
            </a:r>
          </a:p>
        </p:txBody>
      </p:sp>
      <p:sp>
        <p:nvSpPr>
          <p:cNvPr id="9" name="CuadroTexto 8"/>
          <p:cNvSpPr txBox="1"/>
          <p:nvPr/>
        </p:nvSpPr>
        <p:spPr>
          <a:xfrm>
            <a:off x="3759199" y="660400"/>
            <a:ext cx="82378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C" sz="3200" b="1" dirty="0" smtClean="0"/>
              <a:t>MODO VIAJE</a:t>
            </a:r>
            <a:endParaRPr lang="es-EC" sz="3200" b="1" dirty="0"/>
          </a:p>
        </p:txBody>
      </p:sp>
      <p:sp>
        <p:nvSpPr>
          <p:cNvPr id="11" name="Rectángulo 10"/>
          <p:cNvSpPr/>
          <p:nvPr/>
        </p:nvSpPr>
        <p:spPr>
          <a:xfrm>
            <a:off x="3759199" y="1148080"/>
            <a:ext cx="8237817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2453175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48818" t="72627" r="27384" b="8735"/>
          <a:stretch/>
        </p:blipFill>
        <p:spPr>
          <a:xfrm>
            <a:off x="587703" y="1747520"/>
            <a:ext cx="2935270" cy="129315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5205" y="5491626"/>
            <a:ext cx="1621812" cy="1193654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6921561" y="1747520"/>
            <a:ext cx="507545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C" sz="2400" dirty="0" smtClean="0"/>
              <a:t>Utiliza las opciones de información para revisar los </a:t>
            </a:r>
            <a:r>
              <a:rPr lang="es-EC" sz="2400" dirty="0"/>
              <a:t>datos del conductor y la unidad que acudirá a tu posición y atenderá tu requerimiento</a:t>
            </a:r>
            <a:r>
              <a:rPr lang="es-EC" sz="2400" dirty="0" smtClean="0"/>
              <a:t>.</a:t>
            </a:r>
          </a:p>
          <a:p>
            <a:pPr algn="just"/>
            <a:endParaRPr lang="es-EC" sz="2400" dirty="0" smtClean="0"/>
          </a:p>
          <a:p>
            <a:pPr algn="just"/>
            <a:r>
              <a:rPr lang="es-EC" sz="2400" dirty="0" smtClean="0"/>
              <a:t>Desliza los datos del conductor hacia la derecha y si lo deseas, podrás contactarlo.</a:t>
            </a:r>
            <a:endParaRPr lang="es-EC" sz="2400" dirty="0"/>
          </a:p>
        </p:txBody>
      </p:sp>
      <p:sp>
        <p:nvSpPr>
          <p:cNvPr id="9" name="CuadroTexto 8"/>
          <p:cNvSpPr txBox="1"/>
          <p:nvPr/>
        </p:nvSpPr>
        <p:spPr>
          <a:xfrm>
            <a:off x="3759199" y="660400"/>
            <a:ext cx="82378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C" sz="3200" b="1" dirty="0" smtClean="0"/>
              <a:t>MODO VIAJE</a:t>
            </a:r>
            <a:endParaRPr lang="es-EC" sz="3200" b="1" dirty="0"/>
          </a:p>
        </p:txBody>
      </p:sp>
      <p:sp>
        <p:nvSpPr>
          <p:cNvPr id="11" name="Rectángulo 10"/>
          <p:cNvSpPr/>
          <p:nvPr/>
        </p:nvSpPr>
        <p:spPr>
          <a:xfrm>
            <a:off x="6838950" y="1148080"/>
            <a:ext cx="5158066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4"/>
          <a:srcRect l="48945" t="16554" r="27447" b="24298"/>
          <a:stretch/>
        </p:blipFill>
        <p:spPr>
          <a:xfrm>
            <a:off x="3759199" y="798655"/>
            <a:ext cx="2926136" cy="412386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5"/>
          <a:srcRect l="48833" t="49556" r="27334" b="37259"/>
          <a:stretch/>
        </p:blipFill>
        <p:spPr>
          <a:xfrm>
            <a:off x="3759199" y="5197936"/>
            <a:ext cx="2926136" cy="910581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6"/>
          <a:srcRect l="48833" t="72370" r="27417" b="8815"/>
          <a:stretch/>
        </p:blipFill>
        <p:spPr>
          <a:xfrm>
            <a:off x="587703" y="3271014"/>
            <a:ext cx="2935270" cy="1307998"/>
          </a:xfrm>
          <a:prstGeom prst="rect">
            <a:avLst/>
          </a:prstGeom>
        </p:spPr>
      </p:pic>
      <p:sp>
        <p:nvSpPr>
          <p:cNvPr id="12" name="Elipse 11"/>
          <p:cNvSpPr/>
          <p:nvPr/>
        </p:nvSpPr>
        <p:spPr>
          <a:xfrm>
            <a:off x="1278117" y="3401773"/>
            <a:ext cx="538480" cy="568960"/>
          </a:xfrm>
          <a:prstGeom prst="ellipse">
            <a:avLst/>
          </a:prstGeom>
          <a:solidFill>
            <a:srgbClr val="5B9BD5">
              <a:alpha val="1490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3442812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5205" y="5491626"/>
            <a:ext cx="1621812" cy="1193654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6446520" y="2230060"/>
            <a:ext cx="555049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C" sz="2400" dirty="0" smtClean="0"/>
              <a:t>Cuando lo desees, en las opciones de información, encontrarás la opción de confirmación de servicio recibido.</a:t>
            </a:r>
          </a:p>
          <a:p>
            <a:pPr algn="just"/>
            <a:endParaRPr lang="es-EC" sz="2400" dirty="0"/>
          </a:p>
          <a:p>
            <a:pPr algn="just"/>
            <a:r>
              <a:rPr lang="es-EC" sz="2400" dirty="0" smtClean="0"/>
              <a:t>Ahora, podrás </a:t>
            </a:r>
            <a:r>
              <a:rPr lang="es-EC" sz="2400" dirty="0"/>
              <a:t>informar el nivel de conformidad ante el servicio recibido</a:t>
            </a:r>
            <a:r>
              <a:rPr lang="es-EC" sz="2400" dirty="0" smtClean="0"/>
              <a:t>. Y estarás listo para tu próximo viaje.</a:t>
            </a:r>
            <a:endParaRPr lang="es-EC" sz="2400" dirty="0"/>
          </a:p>
          <a:p>
            <a:pPr algn="just"/>
            <a:endParaRPr lang="es-EC" sz="2400" dirty="0"/>
          </a:p>
          <a:p>
            <a:pPr algn="just"/>
            <a:r>
              <a:rPr lang="es-EC" sz="2400" dirty="0"/>
              <a:t>Gracias por preferirnos</a:t>
            </a:r>
            <a:r>
              <a:rPr lang="es-EC" sz="2400" dirty="0" smtClean="0"/>
              <a:t>.</a:t>
            </a:r>
            <a:endParaRPr lang="es-EC" sz="2400" dirty="0"/>
          </a:p>
        </p:txBody>
      </p:sp>
      <p:sp>
        <p:nvSpPr>
          <p:cNvPr id="9" name="CuadroTexto 8"/>
          <p:cNvSpPr txBox="1"/>
          <p:nvPr/>
        </p:nvSpPr>
        <p:spPr>
          <a:xfrm>
            <a:off x="6446519" y="660400"/>
            <a:ext cx="555049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C" sz="3200" b="1" dirty="0" smtClean="0"/>
              <a:t>SALIR DE </a:t>
            </a:r>
            <a:r>
              <a:rPr lang="es-EC" sz="3200" b="1" dirty="0"/>
              <a:t>MODO </a:t>
            </a:r>
            <a:r>
              <a:rPr lang="es-EC" sz="3200" b="1" dirty="0" smtClean="0"/>
              <a:t>VIAJE</a:t>
            </a:r>
          </a:p>
          <a:p>
            <a:pPr algn="r"/>
            <a:r>
              <a:rPr lang="es-EC" sz="3200" b="1" dirty="0" smtClean="0"/>
              <a:t>TU </a:t>
            </a:r>
            <a:r>
              <a:rPr lang="es-EC" sz="3200" b="1" dirty="0"/>
              <a:t>OPINIÓN TIENE PODER</a:t>
            </a:r>
          </a:p>
          <a:p>
            <a:pPr algn="r"/>
            <a:endParaRPr lang="es-EC" sz="3200" b="1" dirty="0"/>
          </a:p>
        </p:txBody>
      </p:sp>
      <p:sp>
        <p:nvSpPr>
          <p:cNvPr id="11" name="Rectángulo 10"/>
          <p:cNvSpPr/>
          <p:nvPr/>
        </p:nvSpPr>
        <p:spPr>
          <a:xfrm>
            <a:off x="6446518" y="1148080"/>
            <a:ext cx="5550498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3"/>
          <a:srcRect l="48833" t="72370" r="27417" b="8815"/>
          <a:stretch/>
        </p:blipFill>
        <p:spPr>
          <a:xfrm>
            <a:off x="242263" y="2143561"/>
            <a:ext cx="2935270" cy="1307998"/>
          </a:xfrm>
          <a:prstGeom prst="rect">
            <a:avLst/>
          </a:prstGeom>
        </p:spPr>
      </p:pic>
      <p:sp>
        <p:nvSpPr>
          <p:cNvPr id="8" name="Elipse 7"/>
          <p:cNvSpPr/>
          <p:nvPr/>
        </p:nvSpPr>
        <p:spPr>
          <a:xfrm>
            <a:off x="1410178" y="2275780"/>
            <a:ext cx="538480" cy="568960"/>
          </a:xfrm>
          <a:prstGeom prst="ellipse">
            <a:avLst/>
          </a:prstGeom>
          <a:solidFill>
            <a:srgbClr val="5B9BD5">
              <a:alpha val="1490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4"/>
          <a:srcRect l="48834" t="16431" r="27434" b="9080"/>
          <a:stretch/>
        </p:blipFill>
        <p:spPr>
          <a:xfrm>
            <a:off x="3416293" y="860524"/>
            <a:ext cx="2935270" cy="5182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676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/>
        </p:nvSpPr>
        <p:spPr>
          <a:xfrm>
            <a:off x="2824480" y="4805680"/>
            <a:ext cx="8676640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2303" y="3436620"/>
            <a:ext cx="3538817" cy="1270130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>
            <a:off x="8310623" y="4851399"/>
            <a:ext cx="3190497" cy="380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C" b="1" dirty="0" smtClean="0"/>
              <a:t>LSYSTEMS TAXI EC</a:t>
            </a:r>
            <a:endParaRPr lang="es-EC" b="1" dirty="0"/>
          </a:p>
        </p:txBody>
      </p:sp>
    </p:spTree>
    <p:extLst>
      <p:ext uri="{BB962C8B-B14F-4D97-AF65-F5344CB8AC3E}">
        <p14:creationId xmlns:p14="http://schemas.microsoft.com/office/powerpoint/2010/main" val="2686601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3500" t="18000" r="53555" b="10296"/>
          <a:stretch/>
        </p:blipFill>
        <p:spPr>
          <a:xfrm>
            <a:off x="609600" y="640080"/>
            <a:ext cx="2915871" cy="512572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5205" y="5491626"/>
            <a:ext cx="1621812" cy="1193654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3759199" y="1148080"/>
            <a:ext cx="8237817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sp>
        <p:nvSpPr>
          <p:cNvPr id="2" name="CuadroTexto 1"/>
          <p:cNvSpPr txBox="1"/>
          <p:nvPr/>
        </p:nvSpPr>
        <p:spPr>
          <a:xfrm>
            <a:off x="3759199" y="660400"/>
            <a:ext cx="82378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C" sz="3200" b="1" dirty="0" smtClean="0"/>
              <a:t>DESCRIPCIÓN</a:t>
            </a:r>
            <a:endParaRPr lang="es-EC" sz="3200" b="1" dirty="0"/>
          </a:p>
        </p:txBody>
      </p:sp>
      <p:sp>
        <p:nvSpPr>
          <p:cNvPr id="3" name="CuadroTexto 2"/>
          <p:cNvSpPr txBox="1"/>
          <p:nvPr/>
        </p:nvSpPr>
        <p:spPr>
          <a:xfrm>
            <a:off x="3759199" y="1747520"/>
            <a:ext cx="823781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C" sz="2400" dirty="0" smtClean="0"/>
              <a:t>LSYSTEMS TAXI EC, es una aplicación eficiente, cuyo fin es permitir a los clientes ubicar de forma rápida y sencilla taxis legales que garanticen su seguridad.</a:t>
            </a:r>
          </a:p>
          <a:p>
            <a:pPr algn="just"/>
            <a:endParaRPr lang="es-EC" sz="2400" dirty="0"/>
          </a:p>
          <a:p>
            <a:pPr algn="just"/>
            <a:r>
              <a:rPr lang="es-EC" sz="2400" i="1" dirty="0" smtClean="0"/>
              <a:t>No ponga en riesgo su seguridad y la de los suyos. Utilice taxis legales.</a:t>
            </a:r>
            <a:endParaRPr lang="es-EC" sz="2400" i="1" dirty="0"/>
          </a:p>
        </p:txBody>
      </p:sp>
    </p:spTree>
    <p:extLst>
      <p:ext uri="{BB962C8B-B14F-4D97-AF65-F5344CB8AC3E}">
        <p14:creationId xmlns:p14="http://schemas.microsoft.com/office/powerpoint/2010/main" val="3871490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2"/>
          <a:srcRect l="23692" t="18130" r="53649" b="10422"/>
          <a:stretch/>
        </p:blipFill>
        <p:spPr>
          <a:xfrm>
            <a:off x="635695" y="660400"/>
            <a:ext cx="2889776" cy="512572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5205" y="5491626"/>
            <a:ext cx="1621812" cy="1193654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3759199" y="1148080"/>
            <a:ext cx="8237817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sp>
        <p:nvSpPr>
          <p:cNvPr id="2" name="CuadroTexto 1"/>
          <p:cNvSpPr txBox="1"/>
          <p:nvPr/>
        </p:nvSpPr>
        <p:spPr>
          <a:xfrm>
            <a:off x="3759199" y="660400"/>
            <a:ext cx="82378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C" sz="3200" b="1" dirty="0" smtClean="0"/>
              <a:t>SEGURIDAD Y CONFIANZA</a:t>
            </a:r>
            <a:endParaRPr lang="es-EC" sz="3200" b="1" dirty="0"/>
          </a:p>
        </p:txBody>
      </p:sp>
      <p:sp>
        <p:nvSpPr>
          <p:cNvPr id="3" name="CuadroTexto 2"/>
          <p:cNvSpPr txBox="1"/>
          <p:nvPr/>
        </p:nvSpPr>
        <p:spPr>
          <a:xfrm>
            <a:off x="3759199" y="1747520"/>
            <a:ext cx="82378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C" sz="2400" dirty="0" smtClean="0"/>
              <a:t>Sus datos se encuentran protegidos con los más altos estándares de cifrado y confidencialidad. Garantizamos que solamente personal autorizado por usted tenga acceso a su información.</a:t>
            </a:r>
            <a:endParaRPr lang="es-EC" sz="2400" dirty="0"/>
          </a:p>
        </p:txBody>
      </p:sp>
      <p:pic>
        <p:nvPicPr>
          <p:cNvPr id="1026" name="Picture 2" descr="SSH, download SSH :: Vector Logos, Brand logo, Company logo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5471" y="4200508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7713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2"/>
          <a:srcRect l="23692" t="18130" r="53649" b="10422"/>
          <a:stretch/>
        </p:blipFill>
        <p:spPr>
          <a:xfrm>
            <a:off x="635695" y="660400"/>
            <a:ext cx="2889776" cy="512572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5205" y="5491626"/>
            <a:ext cx="1621812" cy="1193654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3759199" y="1148080"/>
            <a:ext cx="8237817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sp>
        <p:nvSpPr>
          <p:cNvPr id="2" name="CuadroTexto 1"/>
          <p:cNvSpPr txBox="1"/>
          <p:nvPr/>
        </p:nvSpPr>
        <p:spPr>
          <a:xfrm>
            <a:off x="3759199" y="660400"/>
            <a:ext cx="82378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C" sz="3200" b="1" dirty="0" smtClean="0"/>
              <a:t>OLVIDO SUS CREDENCIALES?</a:t>
            </a:r>
            <a:endParaRPr lang="es-EC" sz="3200" b="1" dirty="0"/>
          </a:p>
        </p:txBody>
      </p:sp>
      <p:sp>
        <p:nvSpPr>
          <p:cNvPr id="3" name="CuadroTexto 2"/>
          <p:cNvSpPr txBox="1"/>
          <p:nvPr/>
        </p:nvSpPr>
        <p:spPr>
          <a:xfrm>
            <a:off x="3759199" y="1747520"/>
            <a:ext cx="82378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C" sz="2400" dirty="0" smtClean="0"/>
              <a:t>No hay problema, ingrese su dirección de correo, y pulse en Recuperar Contraseña, le enviaremos su nueva clave a su correo electrónico en cuestión de segundos.</a:t>
            </a:r>
            <a:endParaRPr lang="es-EC" sz="2400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4"/>
          <a:srcRect l="13945" t="36132" r="22385" b="40802"/>
          <a:stretch/>
        </p:blipFill>
        <p:spPr>
          <a:xfrm>
            <a:off x="4005919" y="3450194"/>
            <a:ext cx="7744376" cy="157812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52604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5205" y="5491626"/>
            <a:ext cx="1621812" cy="1193654"/>
          </a:xfrm>
          <a:prstGeom prst="rect">
            <a:avLst/>
          </a:prstGeom>
        </p:spPr>
      </p:pic>
      <p:sp>
        <p:nvSpPr>
          <p:cNvPr id="2" name="CuadroTexto 1"/>
          <p:cNvSpPr txBox="1"/>
          <p:nvPr/>
        </p:nvSpPr>
        <p:spPr>
          <a:xfrm>
            <a:off x="3759199" y="660400"/>
            <a:ext cx="82378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C" sz="3200" b="1" dirty="0" smtClean="0"/>
              <a:t>AÚN NO TIENE UNA CUENTA?</a:t>
            </a:r>
            <a:endParaRPr lang="es-EC" sz="3200" b="1" dirty="0"/>
          </a:p>
        </p:txBody>
      </p:sp>
      <p:sp>
        <p:nvSpPr>
          <p:cNvPr id="3" name="CuadroTexto 2"/>
          <p:cNvSpPr txBox="1"/>
          <p:nvPr/>
        </p:nvSpPr>
        <p:spPr>
          <a:xfrm>
            <a:off x="3759199" y="1747520"/>
            <a:ext cx="82378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C" sz="2400" dirty="0" smtClean="0"/>
              <a:t>Los clientes pueden registrarse en el sistema de forma sencilla y empezar a utilizar la aplicación inmediatamente.</a:t>
            </a:r>
            <a:endParaRPr lang="es-EC" sz="2400" dirty="0"/>
          </a:p>
        </p:txBody>
      </p:sp>
      <p:sp>
        <p:nvSpPr>
          <p:cNvPr id="10" name="Rectángulo 9"/>
          <p:cNvSpPr/>
          <p:nvPr/>
        </p:nvSpPr>
        <p:spPr>
          <a:xfrm>
            <a:off x="3759199" y="1148080"/>
            <a:ext cx="8237817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3"/>
          <a:srcRect l="48819" t="16666" r="27321" b="8847"/>
          <a:stretch/>
        </p:blipFill>
        <p:spPr>
          <a:xfrm>
            <a:off x="609600" y="660401"/>
            <a:ext cx="2907457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652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2"/>
          <a:srcRect l="48819" t="16329" r="27447" b="9072"/>
          <a:stretch/>
        </p:blipFill>
        <p:spPr>
          <a:xfrm>
            <a:off x="635696" y="660401"/>
            <a:ext cx="2919714" cy="5162052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5205" y="5491626"/>
            <a:ext cx="1621812" cy="1193654"/>
          </a:xfrm>
          <a:prstGeom prst="rect">
            <a:avLst/>
          </a:prstGeom>
        </p:spPr>
      </p:pic>
      <p:sp>
        <p:nvSpPr>
          <p:cNvPr id="2" name="CuadroTexto 1"/>
          <p:cNvSpPr txBox="1"/>
          <p:nvPr/>
        </p:nvSpPr>
        <p:spPr>
          <a:xfrm>
            <a:off x="3759199" y="660400"/>
            <a:ext cx="82378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C" sz="3200" b="1" dirty="0" smtClean="0"/>
              <a:t>BIENVENIDO A LSYSTEMS TAXI</a:t>
            </a:r>
            <a:endParaRPr lang="es-EC" sz="3200" b="1" dirty="0"/>
          </a:p>
        </p:txBody>
      </p:sp>
      <p:sp>
        <p:nvSpPr>
          <p:cNvPr id="3" name="CuadroTexto 2"/>
          <p:cNvSpPr txBox="1"/>
          <p:nvPr/>
        </p:nvSpPr>
        <p:spPr>
          <a:xfrm>
            <a:off x="3759199" y="1747520"/>
            <a:ext cx="823781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C" sz="2400" dirty="0" smtClean="0"/>
              <a:t>En la pantalla principal podrás solicitar tus viajes.</a:t>
            </a:r>
          </a:p>
          <a:p>
            <a:pPr algn="just"/>
            <a:endParaRPr lang="es-EC" sz="2400" dirty="0"/>
          </a:p>
          <a:p>
            <a:pPr algn="just"/>
            <a:r>
              <a:rPr lang="es-EC" sz="2400" dirty="0" smtClean="0"/>
              <a:t>Disfruta de un servicio de calidad, confiable y seguro. Y lo más importante, ahorrando tiempo.</a:t>
            </a:r>
            <a:endParaRPr lang="es-EC" sz="2400" dirty="0"/>
          </a:p>
        </p:txBody>
      </p:sp>
      <p:sp>
        <p:nvSpPr>
          <p:cNvPr id="10" name="Rectángulo 9"/>
          <p:cNvSpPr/>
          <p:nvPr/>
        </p:nvSpPr>
        <p:spPr>
          <a:xfrm>
            <a:off x="3759199" y="1148080"/>
            <a:ext cx="8237817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2340908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/>
          <a:srcRect l="48818" t="16441" r="27384" b="8959"/>
          <a:stretch/>
        </p:blipFill>
        <p:spPr>
          <a:xfrm>
            <a:off x="668402" y="660400"/>
            <a:ext cx="2906894" cy="512572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5205" y="5491626"/>
            <a:ext cx="1621812" cy="1193654"/>
          </a:xfrm>
          <a:prstGeom prst="rect">
            <a:avLst/>
          </a:prstGeom>
        </p:spPr>
      </p:pic>
      <p:sp>
        <p:nvSpPr>
          <p:cNvPr id="2" name="CuadroTexto 1"/>
          <p:cNvSpPr txBox="1"/>
          <p:nvPr/>
        </p:nvSpPr>
        <p:spPr>
          <a:xfrm>
            <a:off x="3759199" y="660400"/>
            <a:ext cx="82378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C" sz="3200" b="1" dirty="0" smtClean="0"/>
              <a:t>CUÁNTOS VIAJES HAS REALIZADO?</a:t>
            </a:r>
            <a:endParaRPr lang="es-EC" sz="3200" b="1" dirty="0"/>
          </a:p>
        </p:txBody>
      </p:sp>
      <p:sp>
        <p:nvSpPr>
          <p:cNvPr id="3" name="CuadroTexto 2"/>
          <p:cNvSpPr txBox="1"/>
          <p:nvPr/>
        </p:nvSpPr>
        <p:spPr>
          <a:xfrm>
            <a:off x="3759199" y="1747520"/>
            <a:ext cx="823781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C" sz="2400" dirty="0" smtClean="0"/>
              <a:t>En la ventana de viajes podrás comprobar la cantidad de viajes que has realizado en total, en la última semana y el día de hoy.</a:t>
            </a:r>
          </a:p>
          <a:p>
            <a:pPr algn="just"/>
            <a:endParaRPr lang="es-EC" sz="2400" dirty="0"/>
          </a:p>
          <a:p>
            <a:pPr algn="just"/>
            <a:r>
              <a:rPr lang="es-EC" sz="2400" dirty="0" smtClean="0"/>
              <a:t>Adicionalmente, podrás validar la cantidad de dinero que has invertido tras cada viaje realizado.</a:t>
            </a:r>
            <a:endParaRPr lang="es-EC" sz="2400" dirty="0"/>
          </a:p>
        </p:txBody>
      </p:sp>
      <p:sp>
        <p:nvSpPr>
          <p:cNvPr id="10" name="Rectángulo 9"/>
          <p:cNvSpPr/>
          <p:nvPr/>
        </p:nvSpPr>
        <p:spPr>
          <a:xfrm>
            <a:off x="3759199" y="1148080"/>
            <a:ext cx="8237817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4024405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002" y="660400"/>
            <a:ext cx="2914650" cy="518160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5205" y="5491626"/>
            <a:ext cx="1621812" cy="1193654"/>
          </a:xfrm>
          <a:prstGeom prst="rect">
            <a:avLst/>
          </a:prstGeom>
        </p:spPr>
      </p:pic>
      <p:sp>
        <p:nvSpPr>
          <p:cNvPr id="2" name="CuadroTexto 1"/>
          <p:cNvSpPr txBox="1"/>
          <p:nvPr/>
        </p:nvSpPr>
        <p:spPr>
          <a:xfrm>
            <a:off x="3759199" y="660400"/>
            <a:ext cx="82378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C" sz="3200" b="1" dirty="0" smtClean="0"/>
              <a:t>INFORMACIÓN ACTUALIZADA</a:t>
            </a:r>
            <a:endParaRPr lang="es-EC" sz="3200" b="1" dirty="0"/>
          </a:p>
        </p:txBody>
      </p:sp>
      <p:sp>
        <p:nvSpPr>
          <p:cNvPr id="3" name="CuadroTexto 2"/>
          <p:cNvSpPr txBox="1"/>
          <p:nvPr/>
        </p:nvSpPr>
        <p:spPr>
          <a:xfrm>
            <a:off x="3759199" y="1747520"/>
            <a:ext cx="823781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C" sz="2400" dirty="0" smtClean="0"/>
              <a:t>Puedes mantener tu información de contacto actualizada.</a:t>
            </a:r>
          </a:p>
          <a:p>
            <a:pPr algn="just"/>
            <a:endParaRPr lang="es-EC" sz="2400" dirty="0"/>
          </a:p>
          <a:p>
            <a:pPr algn="just"/>
            <a:r>
              <a:rPr lang="es-EC" sz="2400" dirty="0" smtClean="0"/>
              <a:t>Coloca tu foto favorita, ésta foto será visible por los conductores que reciban tus solicitudes de servicio para identificarte al momento de encontrarse contigo para iniciar el viaje.</a:t>
            </a:r>
          </a:p>
        </p:txBody>
      </p:sp>
      <p:sp>
        <p:nvSpPr>
          <p:cNvPr id="10" name="Rectángulo 9"/>
          <p:cNvSpPr/>
          <p:nvPr/>
        </p:nvSpPr>
        <p:spPr>
          <a:xfrm>
            <a:off x="3759199" y="1148080"/>
            <a:ext cx="8237817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3199815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5205" y="5491626"/>
            <a:ext cx="1621812" cy="1193654"/>
          </a:xfrm>
          <a:prstGeom prst="rect">
            <a:avLst/>
          </a:prstGeom>
        </p:spPr>
      </p:pic>
      <p:sp>
        <p:nvSpPr>
          <p:cNvPr id="2" name="CuadroTexto 1"/>
          <p:cNvSpPr txBox="1"/>
          <p:nvPr/>
        </p:nvSpPr>
        <p:spPr>
          <a:xfrm>
            <a:off x="6817489" y="660400"/>
            <a:ext cx="51795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C" sz="3200" b="1" dirty="0" smtClean="0"/>
              <a:t>ESTABLECIENDO UN DESTINO</a:t>
            </a:r>
            <a:endParaRPr lang="es-EC" sz="3200" b="1" dirty="0"/>
          </a:p>
        </p:txBody>
      </p:sp>
      <p:sp>
        <p:nvSpPr>
          <p:cNvPr id="3" name="CuadroTexto 2"/>
          <p:cNvSpPr txBox="1"/>
          <p:nvPr/>
        </p:nvSpPr>
        <p:spPr>
          <a:xfrm>
            <a:off x="6817489" y="1747520"/>
            <a:ext cx="517952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C" sz="2400" dirty="0" smtClean="0"/>
              <a:t>Puedes tocar el mapa en el sitio hacia donde deseas ir, o haciendo uso de las opciones de viaje, podrás buscarlo por nombre o dirección.</a:t>
            </a:r>
          </a:p>
          <a:p>
            <a:pPr algn="just"/>
            <a:endParaRPr lang="es-EC" sz="2400" dirty="0"/>
          </a:p>
          <a:p>
            <a:pPr algn="just"/>
            <a:r>
              <a:rPr lang="es-EC" sz="2400" dirty="0" smtClean="0"/>
              <a:t>Una vez seleccionado, aparecerá en el mapa una marca en el punto del destino. Si lo deseas, puedes arrastrar la marca del destino hacia la dirección exacta.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3"/>
          <a:srcRect l="48819" t="16667" r="27321" b="69831"/>
          <a:stretch/>
        </p:blipFill>
        <p:spPr>
          <a:xfrm>
            <a:off x="482708" y="1810205"/>
            <a:ext cx="2919714" cy="935535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4"/>
          <a:srcRect l="48819" t="16329" r="27447" b="70466"/>
          <a:stretch/>
        </p:blipFill>
        <p:spPr>
          <a:xfrm>
            <a:off x="482708" y="796677"/>
            <a:ext cx="2919714" cy="950843"/>
          </a:xfrm>
          <a:prstGeom prst="rect">
            <a:avLst/>
          </a:prstGeom>
        </p:spPr>
      </p:pic>
      <p:sp>
        <p:nvSpPr>
          <p:cNvPr id="8" name="Elipse 7"/>
          <p:cNvSpPr/>
          <p:nvPr/>
        </p:nvSpPr>
        <p:spPr>
          <a:xfrm>
            <a:off x="2184400" y="2040702"/>
            <a:ext cx="538480" cy="568960"/>
          </a:xfrm>
          <a:prstGeom prst="ellipse">
            <a:avLst/>
          </a:prstGeom>
          <a:solidFill>
            <a:srgbClr val="5B9BD5">
              <a:alpha val="1490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sp>
        <p:nvSpPr>
          <p:cNvPr id="11" name="Rectángulo 10"/>
          <p:cNvSpPr/>
          <p:nvPr/>
        </p:nvSpPr>
        <p:spPr>
          <a:xfrm flipV="1">
            <a:off x="6817489" y="1193799"/>
            <a:ext cx="5179527" cy="5137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 rotWithShape="1">
          <a:blip r:embed="rId5"/>
          <a:srcRect l="48726" t="16318" r="27353" b="58512"/>
          <a:stretch/>
        </p:blipFill>
        <p:spPr>
          <a:xfrm>
            <a:off x="482708" y="2840159"/>
            <a:ext cx="2926080" cy="1731841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 rotWithShape="1">
          <a:blip r:embed="rId6"/>
          <a:srcRect l="48833" t="16222" r="27417" b="8815"/>
          <a:stretch/>
        </p:blipFill>
        <p:spPr>
          <a:xfrm>
            <a:off x="3644316" y="464883"/>
            <a:ext cx="2919595" cy="5183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739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152</TotalTime>
  <Words>487</Words>
  <Application>Microsoft Office PowerPoint</Application>
  <PresentationFormat>Panorámica</PresentationFormat>
  <Paragraphs>46</Paragraphs>
  <Slides>14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The Wrong Way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Luis Alfonso Salazar Vaca</dc:creator>
  <cp:lastModifiedBy>Luis Alfonso Salazar Vaca</cp:lastModifiedBy>
  <cp:revision>19</cp:revision>
  <dcterms:created xsi:type="dcterms:W3CDTF">2018-05-29T23:09:58Z</dcterms:created>
  <dcterms:modified xsi:type="dcterms:W3CDTF">2018-06-08T23:24:11Z</dcterms:modified>
</cp:coreProperties>
</file>